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3" r:id="rId4"/>
    <p:sldId id="257" r:id="rId5"/>
    <p:sldId id="258" r:id="rId6"/>
    <p:sldId id="264" r:id="rId7"/>
    <p:sldId id="265" r:id="rId8"/>
    <p:sldId id="260" r:id="rId9"/>
    <p:sldId id="261" r:id="rId10"/>
    <p:sldId id="259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09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37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70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048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83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38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37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2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5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62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4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8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3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7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8FF5-523E-44BF-BD5C-36916BB3807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BA8DC-032F-4016-9AAC-D8BDCF30C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34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4776" y="109182"/>
            <a:ext cx="10017457" cy="44355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детский сад №1 «Березка»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на педсовете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«Формы работы с родителями»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4573" y="5254388"/>
            <a:ext cx="5377218" cy="99628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подготовила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Степура Т.В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0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3265" y="641445"/>
            <a:ext cx="9498841" cy="5773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8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 ДОУ мы проводим работу с родителями с дифференцированным подходом, учитываем социальный статус, микроклимат семьи, родительские запросы и степень заинтересованности родителей деятельностью дошкольного учреждения, повышаем культуру педагогической грамотности семьи.</a:t>
            </a:r>
          </a:p>
          <a:p>
            <a:pPr algn="just">
              <a:spcAft>
                <a:spcPts val="68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Семья и детский сад взаимодействуем друг с другом, создаем оптимальные условия для полноценного развития ребенка, накопления определенного социального опыта.</a:t>
            </a:r>
          </a:p>
          <a:p>
            <a:pPr algn="just">
              <a:spcAft>
                <a:spcPts val="68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общения педагога с родителями воспитанников остается одной из наиболее сложных проблем в деятельности дошкольного образовательного учреждения. Современные родители в большинстве своем люди грамотные, осведомленные и, конечно, хорошо знающие, как им надо воспитывать своих детей. Поэтому позиция наставления и простой пропаганды педагогических знаний сегодня вряд ли принесет положительные результаты. Гораздо эффективнее будут создание атмосферы взаимопомощи и поддержки семьи в сложных педагогических ситуациях, демонстрация заинтересованности коллектива детского сада разобраться в проблемах семьи и искреннее желание помочь. Мы всеми возможными способами объясняем родителям, что дошкольник не эстафетная палочка, которую семья передает в руки педагога. Очень важен не принцип параллельности, а принцип взаимопонимания и взаимодействия между детским садом и семьёй.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58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Clr>
                <a:srgbClr val="A53010"/>
              </a:buClr>
            </a:pP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7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И. О. Карелина </a:t>
            </a:r>
            <a:endParaRPr lang="ru-RU" sz="7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7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ДОШКОЛЬНАЯ ПЕДАГОГИКА: КУРС ЛЕКЦИЙ </a:t>
            </a:r>
            <a:endParaRPr lang="ru-RU" sz="7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Учебно-методическое пособие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20008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24085" y="624110"/>
            <a:ext cx="9880528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семьей по формированию основам безопасности жизнедеятельности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19367" y="1651379"/>
            <a:ext cx="10085246" cy="5076967"/>
          </a:xfrm>
        </p:spPr>
        <p:txBody>
          <a:bodyPr/>
          <a:lstStyle/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условиях реализации новых нормативно-содержательных подходов перед дошкольным образованием поставлены целевые ориентиры, предполагающие открытость, тесное сотрудничество и взаимодействие с родителями. Задачи, стоящие сегодня перед системой образования, повышают ответственность родителей за результативность учебно-воспитательного процесса в каждом ДОУ, так как именно родительская общественность непосредственно заинтересована в повышении качества образования и развития своих детей. (ФГОС ДО ч. I п. 1.6 п. п. 9)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Характерной тенденцией современного периода в развитии отечественного образования является стремление образовательных учреждений к открытости, которая предполагает и участие общества в жизни ДОУ. (ФГОС ДО ч. III п. 3.1 п. п. 5, 6)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Немаловажную роль в процессе становления открытости играют родители, которые являются основными социальными заказчиками ДОУ. И взаимодействие педагогов с ними просто невозможно без учета интересов и запросов семьи.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72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4" y="136478"/>
            <a:ext cx="10235819" cy="1768522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Воспитание в семье отличается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глубоким эмоциональным, интимным характером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постоянством и длительностью воспитательных воздействий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объективными возможностями для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включения ребенка в разнообразные виды деятельности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В условиях ДОУ ребенок имеет возможность приобрести опыт общения, навыки инициативной деятельности.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1904999"/>
            <a:ext cx="11013293" cy="47824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Современные подходы к взаимодействию ДОУ и </a:t>
            </a:r>
            <a:r>
              <a:rPr lang="ru-RU" sz="3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семьи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К новым подходам взаимодействия педагогов и родителей относятся: </a:t>
            </a: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учет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личного опыта родителей: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важно заинтересовать родителей рассматриваемыми проблемами, опираться на имеющийся у них положительный опыт воспитания, не поучать их; учитывать запросы и пожелания родителей в приобретении информации. </a:t>
            </a: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вариативность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содержания, форм и методов образования родителей, использование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методов формирования педагогической рефлексии и активизации родителей: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анализ педагогических ситуаций, решение педагогических задач, анализ родителями собственной воспитательной деятельности, метод домашних заданий (например, сочинение на тему «Мой ребенок»), игровое моделирование поведения (проигрывание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ситуаций);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просмотр видеороликов с записью занятий, различных режимных моментов; игры (О. Л. Зверева, Т. В. Кротова).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25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916113" y="1609725"/>
            <a:ext cx="10275887" cy="5248275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38781" y="2797791"/>
            <a:ext cx="3289112" cy="114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педагогической культуры родителей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92072" y="2593074"/>
            <a:ext cx="3261817" cy="117370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деятельность ДОУ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0239" y="4303623"/>
            <a:ext cx="3289110" cy="1141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defTabSz="4572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A53010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 defTabSz="4572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A53010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по обмену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опытом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014393" y="1890186"/>
            <a:ext cx="2047164" cy="51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610163" y="1759149"/>
            <a:ext cx="1315473" cy="649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438219" y="1759149"/>
            <a:ext cx="116232" cy="2475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210938" y="346606"/>
            <a:ext cx="8843750" cy="1193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вовлечения родителей в единое пространство детского развития в ДОУ решается в трех направлениях: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1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015" y="191069"/>
            <a:ext cx="10071597" cy="1713931"/>
          </a:xfrm>
        </p:spPr>
        <p:txBody>
          <a:bodyPr>
            <a:normAutofit/>
          </a:bodyPr>
          <a:lstStyle/>
          <a:p>
            <a:pPr>
              <a:spcAft>
                <a:spcPts val="68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Наша стратегическая цель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сделать родителей активными участниками педагогического процесса, оказав им помощь в реализации ответственности за воспитание и обучение детей.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достижения данной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 реализуем следующие задачи: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878" y="2101755"/>
            <a:ext cx="9812740" cy="4653887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партнерские отношения с семьей каждого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воспитанника;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усилия семьи и детского сада для развития и воспитания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атмосферу взаимопонимания, общности интересов, позитивный настрой на общение и доброжелательную взаимоподдержку родителей, воспитанников и педагогов детского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сада;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активизировать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обогащать умения родителей по воспитанию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поддерживать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уверенность родителей (законных представителей) в собственных педагогических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возможностях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40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197" y="150125"/>
            <a:ext cx="10454185" cy="175487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Традиционные формы подразделяются на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663" y="614148"/>
            <a:ext cx="10745337" cy="58958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формы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Родительские собрания (общие, групповые) – форма организованного ознакомления родителей с задачами, содержанием и методами воспитания детей определенного возраста в условиях ДОУ и семьи.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Конференции.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«Круглые столы».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Педагогические беседы с родителями.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Тематические консультации (могут проводиться воспитателем и специалистами).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«Заочные» консультации – ящик (конверт) для вопросов родителей.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Переписка с родителями, индивидуальные памятки.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Наглядно-информационные формы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записи на магнитофон бесед с детьми;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видеофрагменты организации различных видов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фотографии;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выставки детских работ;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стенды, ширмы, папки-передвижки.</a:t>
            </a:r>
          </a:p>
        </p:txBody>
      </p:sp>
    </p:spTree>
    <p:extLst>
      <p:ext uri="{BB962C8B-B14F-4D97-AF65-F5344CB8AC3E}">
        <p14:creationId xmlns:p14="http://schemas.microsoft.com/office/powerpoint/2010/main" val="326785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0"/>
            <a:ext cx="9866881" cy="125559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Нетрадиционные формы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 формы общения с родителями, которые построены по типу телевизионных и развлекательных программ, игр и направлены на установление неформальных контактов с родителями. 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255595"/>
            <a:ext cx="11546005" cy="537721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5092" y="1774209"/>
            <a:ext cx="4380931" cy="1501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457200">
              <a:spcBef>
                <a:spcPts val="1000"/>
              </a:spcBef>
              <a:buClr>
                <a:srgbClr val="A53010"/>
              </a:buCl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интересов, потребностей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запросов родителей, уровня их педагогической грамотности.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15200" y="1910687"/>
            <a:ext cx="4366832" cy="13647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Досуговые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Установление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эмоционального контакта между педагогами, родителями, детьми. 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7673" y="3794077"/>
            <a:ext cx="5308977" cy="200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Познавательные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Ознакомление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родителей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 возрастными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психологическими особенностями детей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дошкольного возраста.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 родителей практических навыков воспитания детей. 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68788" y="4408227"/>
            <a:ext cx="5854890" cy="19379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Наглядно-информационные: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информационно-ознакомительные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информационно-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просветительские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Ознакомление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родителей с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ДОУ, особенностями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воспитания детей.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 родителей знаний о воспитании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развитии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детей. 	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3451" y="1078173"/>
            <a:ext cx="62643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формы организации общения педагогов и родителей (Т. В. Кротова). </a:t>
            </a:r>
          </a:p>
        </p:txBody>
      </p:sp>
    </p:spTree>
    <p:extLst>
      <p:ext uri="{BB962C8B-B14F-4D97-AF65-F5344CB8AC3E}">
        <p14:creationId xmlns:p14="http://schemas.microsoft.com/office/powerpoint/2010/main" val="198270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460" y="272955"/>
            <a:ext cx="9430152" cy="887105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ормы работы с родителями: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4460" y="887103"/>
            <a:ext cx="8529849" cy="5745709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нетрадиционные формы организации родительских собраний,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мастер-классы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совместные праздники, досуги, развлечения, чаепития,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участие родителей в семейных конкурсах, выставках,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организация совместной трудовой деятельности, 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наглядное оформление стендов, уголков, фотовыставки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A53010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памятки,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буклеты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акции,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 ДОО,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беседы  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647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3" y="436728"/>
            <a:ext cx="8843749" cy="1050878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ts val="1000"/>
              </a:spcBef>
              <a:spcAft>
                <a:spcPts val="68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Об эффективности, проводимой 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ДОО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работы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 родителями, свидетельствуют: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1" y="1487606"/>
            <a:ext cx="10317706" cy="5370394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родителей интереса к содержанию образовательного процесса с детьми;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количества вопросов к педагогу, касающихся личности ребенка, его интересах, способностях и потребностях;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стремление взрослых к индивидуальным контактам с воспитателем и специалистами;  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совместная деятельность родителей, педагогов и детей положительно влияет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воспитанников;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размышление родителей о тех или иных методах воспитания;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их активности в совместных мероприятиях.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пока еще инициатива больше исходит от педагогов, но уже хорошо, что родители с удовольствием поддерживают нас.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9174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853</Words>
  <Application>Microsoft Office PowerPoint</Application>
  <PresentationFormat>Широкоэкранный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 МАДОУ детский сад №1 «Березка»         Выступление на педсовете  тема «Формы работы с родителями»</vt:lpstr>
      <vt:lpstr>Формы работы с семьей по формированию основам безопасности жизнедеятельности</vt:lpstr>
      <vt:lpstr>Воспитание в семье отличается глубоким эмоциональным, интимным характером, постоянством и длительностью воспитательных воздействий, объективными возможностями для включения ребенка в разнообразные виды деятельности. В условиях ДОУ ребенок имеет возможность приобрести опыт общения, навыки инициативной деятельности. </vt:lpstr>
      <vt:lpstr>Презентация PowerPoint</vt:lpstr>
      <vt:lpstr>Наша стратегическая цель: сделать родителей активными участниками педагогического процесса, оказав им помощь в реализации ответственности за воспитание и обучение детей.  Для достижения данной цели мы реализуем следующие задачи:</vt:lpstr>
      <vt:lpstr>Традиционные формы подразделяются на </vt:lpstr>
      <vt:lpstr>Нетрадиционные формы – формы общения с родителями, которые построены по типу телевизионных и развлекательных программ, игр и направлены на установление неформальных контактов с родителями.  </vt:lpstr>
      <vt:lpstr>Формы работы с родителями:</vt:lpstr>
      <vt:lpstr>Об эффективности, проводимой в ДОО  работы с родителями, свидетельствуют: </vt:lpstr>
      <vt:lpstr>Презентация PowerPoint</vt:lpstr>
      <vt:lpstr>Используемая литература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с семьей по формированию основам безопасности жизнедеятельности</dc:title>
  <dc:creator>Любовь Михайловна</dc:creator>
  <cp:lastModifiedBy>DetSad</cp:lastModifiedBy>
  <cp:revision>10</cp:revision>
  <dcterms:created xsi:type="dcterms:W3CDTF">2019-12-06T08:23:02Z</dcterms:created>
  <dcterms:modified xsi:type="dcterms:W3CDTF">2020-10-31T19:51:20Z</dcterms:modified>
</cp:coreProperties>
</file>